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6" r:id="rId3"/>
    <p:sldId id="283" r:id="rId4"/>
    <p:sldId id="281" r:id="rId5"/>
    <p:sldId id="258" r:id="rId6"/>
    <p:sldId id="259" r:id="rId7"/>
    <p:sldId id="260" r:id="rId8"/>
    <p:sldId id="279" r:id="rId9"/>
    <p:sldId id="265" r:id="rId10"/>
    <p:sldId id="261" r:id="rId11"/>
    <p:sldId id="262" r:id="rId12"/>
    <p:sldId id="266" r:id="rId13"/>
    <p:sldId id="284" r:id="rId14"/>
    <p:sldId id="263" r:id="rId15"/>
    <p:sldId id="264" r:id="rId16"/>
    <p:sldId id="267" r:id="rId17"/>
    <p:sldId id="268" r:id="rId18"/>
    <p:sldId id="269" r:id="rId19"/>
    <p:sldId id="272" r:id="rId20"/>
    <p:sldId id="270" r:id="rId21"/>
    <p:sldId id="271" r:id="rId22"/>
    <p:sldId id="273" r:id="rId23"/>
    <p:sldId id="275" r:id="rId24"/>
    <p:sldId id="274" r:id="rId25"/>
    <p:sldId id="276" r:id="rId26"/>
    <p:sldId id="277" r:id="rId27"/>
    <p:sldId id="278" r:id="rId28"/>
    <p:sldId id="28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 varScale="1">
        <p:scale>
          <a:sx n="61" d="100"/>
          <a:sy n="61" d="100"/>
        </p:scale>
        <p:origin x="5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5T02:06:49.034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8993A-9C33-42F5-ABAF-19A864D07732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29640-5924-4922-9D90-C43E9029A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5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357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48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56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166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1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8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9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7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5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53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7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9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78B52-BE42-4175-A08B-961DF758876B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45D64-BE18-459F-BB71-2091C5764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상자 15">
            <a:extLst>
              <a:ext uri="{FF2B5EF4-FFF2-40B4-BE49-F238E27FC236}">
                <a16:creationId xmlns:a16="http://schemas.microsoft.com/office/drawing/2014/main" xmlns="" id="{E2F2BFDF-E9F2-4569-A9F2-E1FFCB7FB82D}"/>
              </a:ext>
            </a:extLst>
          </p:cNvPr>
          <p:cNvSpPr txBox="1"/>
          <p:nvPr/>
        </p:nvSpPr>
        <p:spPr>
          <a:xfrm>
            <a:off x="5422694" y="3812875"/>
            <a:ext cx="1694098" cy="498016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800"/>
              </a:lnSpc>
            </a:pPr>
            <a:r>
              <a:rPr lang="en-US" altLang="ko-KR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ko-KR" alt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ZA" sz="1600" b="1" spc="-100" baseline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6798250" cy="1674470"/>
          </a:xfrm>
        </p:spPr>
        <p:txBody>
          <a:bodyPr rtlCol="0"/>
          <a:lstStyle/>
          <a:p>
            <a:pPr rtl="0">
              <a:lnSpc>
                <a:spcPts val="5800"/>
              </a:lnSpc>
            </a:pPr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4760" y="4346296"/>
            <a:ext cx="3401478" cy="1192038"/>
          </a:xfrm>
        </p:spPr>
        <p:txBody>
          <a:bodyPr rtlCol="0"/>
          <a:lstStyle/>
          <a:p>
            <a:pPr rtl="0"/>
            <a:r>
              <a:rPr lang="en-US" altLang="ko-KR" spc="-80" dirty="0"/>
              <a:t>201644033 </a:t>
            </a:r>
            <a:r>
              <a:rPr lang="ko-KR" altLang="en-US" spc="-80" dirty="0"/>
              <a:t>정상원</a:t>
            </a:r>
            <a:endParaRPr lang="en-US" altLang="ko-KR" spc="-80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xmlns="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468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857" y="391885"/>
            <a:ext cx="38372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u="sng" dirty="0" smtClean="0"/>
              <a:t>에러 해결</a:t>
            </a:r>
            <a:endParaRPr lang="en-US" altLang="ko-KR" sz="4000" b="1" u="sng" dirty="0" smtClean="0"/>
          </a:p>
          <a:p>
            <a:endParaRPr lang="ko-KR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9857" y="1715324"/>
            <a:ext cx="9160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 smtClean="0"/>
              <a:t>기존에 있던 문제 </a:t>
            </a:r>
            <a:r>
              <a:rPr lang="en-US" altLang="ko-KR" sz="2800" u="sng" dirty="0" smtClean="0"/>
              <a:t>:</a:t>
            </a:r>
          </a:p>
          <a:p>
            <a:r>
              <a:rPr lang="en-US" altLang="ko-KR" dirty="0" smtClean="0"/>
              <a:t>PLE </a:t>
            </a:r>
            <a:r>
              <a:rPr lang="ko-KR" altLang="en-US" dirty="0" smtClean="0"/>
              <a:t>버전은 총 생산해내는 블록 개수가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만개로 제한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단위 설정으로 절반은 해결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프로페셔널 설치로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일간 해결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857" y="3053443"/>
            <a:ext cx="7151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 smtClean="0"/>
              <a:t>추가된 문제 </a:t>
            </a:r>
            <a:r>
              <a:rPr lang="en-US" altLang="ko-KR" sz="2800" u="sng" dirty="0" smtClean="0"/>
              <a:t>:</a:t>
            </a:r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독립에이전트는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개이상</a:t>
            </a:r>
            <a:r>
              <a:rPr lang="ko-KR" altLang="en-US" dirty="0" smtClean="0"/>
              <a:t> 만들 수 없음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PLE,Professional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동일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857" y="4115981"/>
            <a:ext cx="6939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사람 이동 </a:t>
            </a:r>
            <a:r>
              <a:rPr lang="ko-KR" altLang="en-US" dirty="0" err="1" smtClean="0"/>
              <a:t>시뮬</a:t>
            </a:r>
            <a:r>
              <a:rPr lang="ko-KR" altLang="en-US" dirty="0" smtClean="0"/>
              <a:t> 추가 제한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사람이 지나다니는 시뮬레이션은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시간으로 제한 </a:t>
            </a:r>
            <a:r>
              <a:rPr lang="en-US" altLang="ko-KR" dirty="0" smtClean="0"/>
              <a:t>(PLE)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계획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4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39" y="849765"/>
            <a:ext cx="3484790" cy="4320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79860" y="5516880"/>
            <a:ext cx="4428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 smtClean="0"/>
              <a:t>원인 </a:t>
            </a:r>
            <a:r>
              <a:rPr lang="en-US" altLang="ko-KR" sz="2400" b="1" u="sng" dirty="0" smtClean="0"/>
              <a:t>: </a:t>
            </a:r>
            <a:r>
              <a:rPr lang="ko-KR" altLang="en-US" sz="2400" b="1" u="sng" dirty="0" smtClean="0"/>
              <a:t>부적절한 설계  </a:t>
            </a:r>
            <a:r>
              <a:rPr lang="en-US" altLang="ko-KR" sz="2400" b="1" u="sng" dirty="0" smtClean="0"/>
              <a:t>&amp; </a:t>
            </a:r>
            <a:r>
              <a:rPr lang="ko-KR" altLang="en-US" sz="2400" b="1" u="sng" dirty="0" smtClean="0"/>
              <a:t>분석</a:t>
            </a:r>
            <a:endParaRPr lang="ko-KR" altLang="en-US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338169" y="939452"/>
            <a:ext cx="526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에이전트 추가</a:t>
            </a:r>
            <a:r>
              <a:rPr lang="en-US" altLang="ko-KR" sz="2000" dirty="0" smtClean="0"/>
              <a:t>? -&gt; 10</a:t>
            </a:r>
            <a:r>
              <a:rPr lang="ko-KR" altLang="en-US" sz="2000" dirty="0" smtClean="0"/>
              <a:t>개 이상 </a:t>
            </a:r>
            <a:r>
              <a:rPr lang="ko-KR" altLang="en-US" sz="2000" dirty="0" err="1" smtClean="0"/>
              <a:t>안만들어짐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5156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14" y="865966"/>
            <a:ext cx="9126818" cy="583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160" y="411480"/>
            <a:ext cx="621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u="sng" dirty="0" smtClean="0"/>
              <a:t>수정될 사항 </a:t>
            </a:r>
            <a:r>
              <a:rPr lang="en-US" altLang="ko-KR" sz="3200" b="1" u="sng" dirty="0" smtClean="0"/>
              <a:t>:</a:t>
            </a:r>
            <a:endParaRPr lang="ko-KR" alt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351039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5924810" y="576196"/>
            <a:ext cx="5121058" cy="299372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89556" y="3757808"/>
            <a:ext cx="5121058" cy="2993721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89555" y="701458"/>
            <a:ext cx="2718147" cy="210437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Main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{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실제 보여주는 부분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110614" y="701458"/>
            <a:ext cx="2217107" cy="121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Building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{1,2,3,4,5,6,7}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8718114" y="701458"/>
            <a:ext cx="2217107" cy="121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Floor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{1,2,3,4,5}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092869" y="2116900"/>
            <a:ext cx="2217107" cy="121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ClassRoom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{1~10}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718113" y="2116900"/>
            <a:ext cx="2217107" cy="121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Aisle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{ 1 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52394" y="5361141"/>
            <a:ext cx="2217107" cy="121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AirCondtion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707703" y="5361141"/>
            <a:ext cx="2217107" cy="121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Light bulb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2394" y="3958226"/>
            <a:ext cx="2217107" cy="121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Computer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5381" y="5676265"/>
            <a:ext cx="4396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u="sng" dirty="0" smtClean="0"/>
              <a:t>Agent Type</a:t>
            </a:r>
            <a:endParaRPr lang="ko-KR" altLang="en-US" sz="3200" b="1" u="sng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07703" y="3958226"/>
            <a:ext cx="2217107" cy="121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Others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구부러진 연결선 15"/>
          <p:cNvCxnSpPr>
            <a:stCxn id="14" idx="0"/>
          </p:cNvCxnSpPr>
          <p:nvPr/>
        </p:nvCxnSpPr>
        <p:spPr>
          <a:xfrm rot="5400000" flipH="1" flipV="1">
            <a:off x="3797996" y="1781305"/>
            <a:ext cx="1728592" cy="2224414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/>
          <p:nvPr/>
        </p:nvCxnSpPr>
        <p:spPr>
          <a:xfrm rot="10800000">
            <a:off x="3707702" y="1415443"/>
            <a:ext cx="2217108" cy="5010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8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157" y="52251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301</a:t>
            </a:r>
            <a:r>
              <a:rPr lang="ko-KR" altLang="en-US" sz="3600" b="1" u="sng" dirty="0" smtClean="0"/>
              <a:t>호 구현</a:t>
            </a:r>
            <a:endParaRPr lang="ko-KR" altLang="en-US" sz="3600" b="1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7" y="1555976"/>
            <a:ext cx="5076425" cy="1023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159" y="913039"/>
            <a:ext cx="5382049" cy="4214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3511" y="3670526"/>
            <a:ext cx="4327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수정 불가능</a:t>
            </a:r>
            <a:endParaRPr lang="en-US" altLang="ko-KR" dirty="0" smtClean="0"/>
          </a:p>
          <a:p>
            <a:r>
              <a:rPr lang="ko-KR" altLang="en-US" dirty="0" smtClean="0"/>
              <a:t>그 위에 확장은 가능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59" y="1555976"/>
            <a:ext cx="533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8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4099" y="1517071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301</a:t>
            </a:r>
            <a:r>
              <a:rPr lang="ko-KR" altLang="en-US" dirty="0" smtClean="0"/>
              <a:t>호의 </a:t>
            </a:r>
            <a:r>
              <a:rPr lang="en-US" altLang="ko-KR" dirty="0" err="1" smtClean="0"/>
              <a:t>GeneralkW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수치 증가 </a:t>
            </a:r>
            <a:r>
              <a:rPr lang="ko-KR" altLang="en-US" dirty="0" err="1" smtClean="0"/>
              <a:t>안함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돈 계산이 안됨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7" y="2862263"/>
            <a:ext cx="8870433" cy="1530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7" y="1245177"/>
            <a:ext cx="1114425" cy="1280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978" y="387323"/>
            <a:ext cx="5549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 smtClean="0"/>
              <a:t>문제점 </a:t>
            </a:r>
            <a:endParaRPr lang="ko-KR" altLang="en-US" sz="28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450937" y="908174"/>
            <a:ext cx="290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Computer.source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17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60" y="411480"/>
            <a:ext cx="621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u="sng" dirty="0" smtClean="0"/>
              <a:t>버튼 구현</a:t>
            </a:r>
            <a:endParaRPr lang="ko-KR" altLang="en-US" sz="3200" b="1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2031172"/>
            <a:ext cx="4208903" cy="22652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804" y="2031172"/>
            <a:ext cx="2884997" cy="22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43" y="1357181"/>
            <a:ext cx="3096030" cy="17868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591" y="492233"/>
            <a:ext cx="5651376" cy="530359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8630433" y="1979111"/>
            <a:ext cx="1878904" cy="125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98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5" y="323718"/>
            <a:ext cx="10887454" cy="52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02" y="722528"/>
            <a:ext cx="2851575" cy="7430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02" y="1751034"/>
            <a:ext cx="5829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4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5887922-055E-4669-B09D-DAF9D06F8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76" y="1071446"/>
            <a:ext cx="10920248" cy="418635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94362" y="1621766"/>
            <a:ext cx="1664898" cy="16476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8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27" y="449306"/>
            <a:ext cx="7525858" cy="58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46" y="942453"/>
            <a:ext cx="6345130" cy="2339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346" y="419233"/>
            <a:ext cx="605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 smtClean="0"/>
              <a:t>Main {}</a:t>
            </a:r>
            <a:endParaRPr lang="ko-KR" altLang="en-US" sz="2800" b="1" u="sng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" y="3994693"/>
            <a:ext cx="1210132" cy="1398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792" y="3994693"/>
            <a:ext cx="4683038" cy="20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6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3" y="580047"/>
            <a:ext cx="2635032" cy="19147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11" y="580047"/>
            <a:ext cx="5100378" cy="43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49" y="381847"/>
            <a:ext cx="3133725" cy="5743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17" y="381847"/>
            <a:ext cx="4023425" cy="357637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127342" y="4885151"/>
            <a:ext cx="3028232" cy="11523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887238" y="2718343"/>
            <a:ext cx="3914604" cy="11523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8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7363" y="650375"/>
            <a:ext cx="12970824" cy="42598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287" y="2535347"/>
            <a:ext cx="5125395" cy="237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8" y="-477946"/>
            <a:ext cx="10497203" cy="70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74" y="660159"/>
            <a:ext cx="10058400" cy="420957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8229600" y="3031299"/>
            <a:ext cx="2342367" cy="3757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1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19-09-25 02-50-13-6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736" y="267373"/>
            <a:ext cx="10893947" cy="63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4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4192" y="526093"/>
            <a:ext cx="9169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 smtClean="0"/>
              <a:t>요약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4192" y="1377863"/>
            <a:ext cx="75657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u="sng" dirty="0" smtClean="0"/>
              <a:t>이동 버튼 구현 가능</a:t>
            </a:r>
            <a:endParaRPr lang="en-US" altLang="ko-KR" sz="2000" u="sng" dirty="0" smtClean="0"/>
          </a:p>
          <a:p>
            <a:pPr marL="342900" indent="-342900">
              <a:buAutoNum type="arabicPeriod"/>
            </a:pPr>
            <a:endParaRPr lang="en-US" altLang="ko-KR" sz="2000" u="sng" dirty="0" smtClean="0"/>
          </a:p>
          <a:p>
            <a:pPr marL="342900" indent="-342900">
              <a:buAutoNum type="arabicPeriod"/>
            </a:pPr>
            <a:endParaRPr lang="en-US" altLang="ko-KR" sz="2000" u="sng" dirty="0" smtClean="0"/>
          </a:p>
          <a:p>
            <a:pPr marL="342900" indent="-342900">
              <a:buAutoNum type="arabicPeriod"/>
            </a:pPr>
            <a:r>
              <a:rPr lang="ko-KR" altLang="en-US" sz="2000" u="sng" dirty="0" err="1" smtClean="0"/>
              <a:t>딜레이</a:t>
            </a:r>
            <a:r>
              <a:rPr lang="ko-KR" altLang="en-US" sz="2000" u="sng" dirty="0" smtClean="0"/>
              <a:t> 설정</a:t>
            </a:r>
            <a:endParaRPr lang="en-US" altLang="ko-KR" sz="2000" u="sng" dirty="0" smtClean="0"/>
          </a:p>
          <a:p>
            <a:pPr marL="342900" indent="-342900">
              <a:buAutoNum type="arabicPeriod"/>
            </a:pPr>
            <a:endParaRPr lang="en-US" altLang="ko-KR" sz="2000" u="sng" dirty="0" smtClean="0"/>
          </a:p>
          <a:p>
            <a:pPr marL="342900" indent="-342900">
              <a:buAutoNum type="arabicPeriod"/>
            </a:pPr>
            <a:endParaRPr lang="en-US" altLang="ko-KR" sz="2000" u="sng" dirty="0" smtClean="0"/>
          </a:p>
          <a:p>
            <a:pPr marL="342900" indent="-342900">
              <a:buAutoNum type="arabicPeriod"/>
            </a:pPr>
            <a:r>
              <a:rPr lang="ko-KR" altLang="en-US" sz="2000" u="sng" dirty="0" smtClean="0"/>
              <a:t>상속 받기</a:t>
            </a:r>
            <a:endParaRPr lang="en-US" altLang="ko-KR" sz="2000" u="sng" dirty="0" smtClean="0"/>
          </a:p>
          <a:p>
            <a:pPr marL="342900" indent="-342900">
              <a:buAutoNum type="arabicPeriod"/>
            </a:pPr>
            <a:endParaRPr lang="ko-KR" altLang="en-US" sz="20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8016657" y="526093"/>
            <a:ext cx="311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smtClean="0"/>
              <a:t>다음주 예정 사항</a:t>
            </a:r>
            <a:endParaRPr lang="ko-KR" altLang="en-US" sz="2800" b="1" u="sng"/>
          </a:p>
        </p:txBody>
      </p:sp>
      <p:sp>
        <p:nvSpPr>
          <p:cNvPr id="5" name="TextBox 4"/>
          <p:cNvSpPr txBox="1"/>
          <p:nvPr/>
        </p:nvSpPr>
        <p:spPr>
          <a:xfrm>
            <a:off x="7741085" y="1490597"/>
            <a:ext cx="345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전체적으로 코드 구조 변경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수치 표기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trike="sngStrike" dirty="0" smtClean="0"/>
              <a:t>에러와의 싸움</a:t>
            </a:r>
            <a:endParaRPr lang="en-US" altLang="ko-KR" strike="sngStrike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582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411" y="1200803"/>
            <a:ext cx="137064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8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769F885-6114-471E-9501-156A779B30D3}"/>
              </a:ext>
            </a:extLst>
          </p:cNvPr>
          <p:cNvSpPr txBox="1"/>
          <p:nvPr/>
        </p:nvSpPr>
        <p:spPr>
          <a:xfrm>
            <a:off x="809297" y="504497"/>
            <a:ext cx="368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지난주 예정사항</a:t>
            </a:r>
            <a:endParaRPr lang="ko-KR" altLang="en-US" sz="36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027FCF-9C36-4973-B627-421419408AE0}"/>
              </a:ext>
            </a:extLst>
          </p:cNvPr>
          <p:cNvSpPr txBox="1"/>
          <p:nvPr/>
        </p:nvSpPr>
        <p:spPr>
          <a:xfrm>
            <a:off x="289364" y="1723697"/>
            <a:ext cx="72626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하루 </a:t>
            </a:r>
            <a:r>
              <a:rPr lang="en-US" altLang="ko-KR" sz="2000" dirty="0"/>
              <a:t>24</a:t>
            </a:r>
            <a:r>
              <a:rPr lang="ko-KR" altLang="en-US" sz="2000" dirty="0"/>
              <a:t>시간 사용 </a:t>
            </a:r>
            <a:r>
              <a:rPr lang="en-US" altLang="ko-KR" sz="2000" dirty="0"/>
              <a:t>-&gt; </a:t>
            </a:r>
            <a:r>
              <a:rPr lang="ko-KR" altLang="en-US" sz="2000" dirty="0"/>
              <a:t>강의시간마다 사용으로 변경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에어컨 </a:t>
            </a:r>
            <a:r>
              <a:rPr lang="en-US" altLang="ko-KR" sz="2000" dirty="0"/>
              <a:t>, </a:t>
            </a:r>
            <a:r>
              <a:rPr lang="ko-KR" altLang="en-US" sz="2000" dirty="0"/>
              <a:t>형광등 추가하면서</a:t>
            </a:r>
            <a:endParaRPr lang="en-US" altLang="ko-KR" sz="2000" dirty="0"/>
          </a:p>
          <a:p>
            <a:r>
              <a:rPr lang="ko-KR" altLang="en-US" sz="2000" dirty="0"/>
              <a:t>   함수 수정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약속 사용량 초과시 </a:t>
            </a:r>
            <a:r>
              <a:rPr lang="en-US" altLang="ko-KR" sz="2000" dirty="0"/>
              <a:t>1.5</a:t>
            </a:r>
            <a:r>
              <a:rPr lang="ko-KR" altLang="en-US" sz="2000" dirty="0"/>
              <a:t>배 전기세 증가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7-301 </a:t>
            </a:r>
            <a:r>
              <a:rPr lang="ko-KR" altLang="en-US" sz="2000" dirty="0"/>
              <a:t>호 완공 후</a:t>
            </a:r>
            <a:endParaRPr lang="en-US" altLang="ko-KR" sz="2000" dirty="0"/>
          </a:p>
          <a:p>
            <a:r>
              <a:rPr lang="ko-KR" altLang="en-US" sz="2000" dirty="0"/>
              <a:t>   이동기능 구현 </a:t>
            </a:r>
            <a:r>
              <a:rPr lang="en-US" altLang="ko-KR" sz="2000" dirty="0"/>
              <a:t>(7-301) (</a:t>
            </a:r>
            <a:r>
              <a:rPr lang="ko-KR" altLang="en-US" sz="2000" dirty="0"/>
              <a:t>아직까지 미해결</a:t>
            </a:r>
            <a:r>
              <a:rPr lang="en-US" altLang="ko-KR" sz="2000" dirty="0"/>
              <a:t>)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B7EABEC-A212-48A2-8E06-3246D09D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23" y="2227700"/>
            <a:ext cx="6539213" cy="18164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44EC2CC-2C18-4B2B-8A6D-ECAAC780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23" y="4474579"/>
            <a:ext cx="63722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3">
            <a:extLst>
              <a:ext uri="{FF2B5EF4-FFF2-40B4-BE49-F238E27FC236}">
                <a16:creationId xmlns:a16="http://schemas.microsoft.com/office/drawing/2014/main" xmlns="" id="{5EE604D4-26B8-4F0B-B8EC-71480E1CBE3B}"/>
              </a:ext>
            </a:extLst>
          </p:cNvPr>
          <p:cNvSpPr/>
          <p:nvPr/>
        </p:nvSpPr>
        <p:spPr>
          <a:xfrm>
            <a:off x="712076" y="493986"/>
            <a:ext cx="4669221" cy="116664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B736036-6BC3-4696-8850-4C357A6D24E1}"/>
              </a:ext>
            </a:extLst>
          </p:cNvPr>
          <p:cNvSpPr txBox="1">
            <a:spLocks/>
          </p:cNvSpPr>
          <p:nvPr/>
        </p:nvSpPr>
        <p:spPr>
          <a:xfrm>
            <a:off x="712076" y="226866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u="sng" dirty="0" smtClean="0"/>
              <a:t>알고리즘  수정</a:t>
            </a:r>
            <a:r>
              <a:rPr lang="en-US" altLang="ko-KR" u="sng" dirty="0" smtClean="0"/>
              <a:t>/</a:t>
            </a:r>
            <a:r>
              <a:rPr lang="ko-KR" altLang="en-US" u="sng" dirty="0" smtClean="0"/>
              <a:t>추가</a:t>
            </a:r>
            <a:endParaRPr lang="en-US" altLang="ko-KR" u="sng" dirty="0" smtClean="0"/>
          </a:p>
          <a:p>
            <a:endParaRPr lang="en-US" altLang="ko-KR" u="sng" dirty="0" smtClean="0"/>
          </a:p>
          <a:p>
            <a:r>
              <a:rPr lang="ko-KR" altLang="en-US" u="sng" dirty="0" smtClean="0"/>
              <a:t>에러 해결</a:t>
            </a:r>
            <a:endParaRPr lang="en-US" altLang="ko-KR" u="sng" dirty="0" smtClean="0"/>
          </a:p>
          <a:p>
            <a:endParaRPr lang="en-US" altLang="ko-KR" u="sng" dirty="0" smtClean="0"/>
          </a:p>
          <a:p>
            <a:r>
              <a:rPr lang="ko-KR" altLang="en-US" u="sng" dirty="0" smtClean="0"/>
              <a:t>버튼 이동 구현</a:t>
            </a:r>
            <a:endParaRPr lang="en-US" altLang="ko-KR" u="sng" dirty="0" smtClean="0"/>
          </a:p>
          <a:p>
            <a:endParaRPr lang="en-US" altLang="ko-KR" u="sng" dirty="0" smtClean="0"/>
          </a:p>
          <a:p>
            <a:r>
              <a:rPr lang="ko-KR" altLang="en-US" u="sng" dirty="0" smtClean="0"/>
              <a:t>영상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63649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557" y="359229"/>
            <a:ext cx="41474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u="sng" dirty="0" smtClean="0"/>
              <a:t>휴식 시간 설정</a:t>
            </a:r>
            <a:endParaRPr lang="en-US" altLang="ko-KR" sz="3600" b="1" u="sng" dirty="0" smtClean="0"/>
          </a:p>
          <a:p>
            <a:endParaRPr lang="ko-KR" altLang="en-US" sz="4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9" y="1621113"/>
            <a:ext cx="5965872" cy="43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0965" y="2361714"/>
            <a:ext cx="4180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내부 </a:t>
            </a:r>
            <a:r>
              <a:rPr lang="en-US" altLang="ko-KR" sz="2400" dirty="0" smtClean="0"/>
              <a:t>transition </a:t>
            </a:r>
            <a:r>
              <a:rPr lang="ko-KR" altLang="en-US" sz="2400" dirty="0" smtClean="0"/>
              <a:t>빈도 수</a:t>
            </a:r>
            <a:endParaRPr lang="en-US" altLang="ko-KR" sz="2400" dirty="0" smtClean="0"/>
          </a:p>
          <a:p>
            <a:r>
              <a:rPr lang="en-US" altLang="ko-KR" sz="2400" dirty="0" smtClean="0"/>
              <a:t>(Work : 2.4 per day </a:t>
            </a:r>
          </a:p>
          <a:p>
            <a:r>
              <a:rPr lang="en-US" altLang="ko-KR" sz="2400" dirty="0" smtClean="0"/>
              <a:t>Idle : 0.24 per day )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210965" y="4006987"/>
            <a:ext cx="4327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외부 </a:t>
            </a:r>
            <a:r>
              <a:rPr lang="en-US" altLang="ko-KR" sz="2400" dirty="0" smtClean="0"/>
              <a:t>transition : state </a:t>
            </a:r>
            <a:r>
              <a:rPr lang="ko-KR" altLang="en-US" sz="2400" dirty="0" smtClean="0"/>
              <a:t>이동</a:t>
            </a:r>
            <a:endParaRPr lang="en-US" altLang="ko-KR" sz="2400" dirty="0" smtClean="0"/>
          </a:p>
          <a:p>
            <a:r>
              <a:rPr lang="en-US" altLang="ko-KR" sz="2400" dirty="0" smtClean="0"/>
              <a:t>16 / 8</a:t>
            </a:r>
            <a:endParaRPr lang="ko-KR" altLang="en-US" sz="2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19814" y="1728592"/>
            <a:ext cx="2693096" cy="368265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2" y="1405325"/>
            <a:ext cx="5136853" cy="3959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651" y="1460561"/>
            <a:ext cx="4980856" cy="3903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5155" y="5612869"/>
            <a:ext cx="31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All-times </a:t>
            </a:r>
            <a:r>
              <a:rPr lang="en-US" altLang="ko-KR" dirty="0" smtClean="0"/>
              <a:t>(720 hours)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1737" y="5612869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 14 / idle 10 hours </a:t>
            </a:r>
            <a:r>
              <a:rPr lang="en-US" altLang="ko-KR" dirty="0" smtClean="0"/>
              <a:t> (</a:t>
            </a:r>
            <a:r>
              <a:rPr lang="en-US" altLang="ko-KR" dirty="0" smtClean="0"/>
              <a:t>720 hours)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5473875" y="3002856"/>
            <a:ext cx="1069005" cy="7640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5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205" y="1023480"/>
            <a:ext cx="2617940" cy="49576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0" y="1023480"/>
            <a:ext cx="4271375" cy="4956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510" y="338203"/>
            <a:ext cx="3469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smtClean="0"/>
              <a:t>SetValue</a:t>
            </a:r>
            <a:r>
              <a:rPr lang="en-US" altLang="ko-KR" sz="2800" b="1" u="sng" dirty="0" smtClean="0"/>
              <a:t> = 40</a:t>
            </a:r>
            <a:endParaRPr lang="ko-KR" alt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1937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1009" y="2823648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u="sng" dirty="0" smtClean="0"/>
              <a:t>II. </a:t>
            </a:r>
            <a:r>
              <a:rPr lang="ko-KR" altLang="en-US" sz="4400" b="1" u="sng" dirty="0" smtClean="0"/>
              <a:t>문제 해결 처리 과정</a:t>
            </a:r>
            <a:endParaRPr lang="ko-KR" altLang="en-US" sz="4400" b="1" u="sng" dirty="0"/>
          </a:p>
        </p:txBody>
      </p:sp>
    </p:spTree>
    <p:extLst>
      <p:ext uri="{BB962C8B-B14F-4D97-AF65-F5344CB8AC3E}">
        <p14:creationId xmlns:p14="http://schemas.microsoft.com/office/powerpoint/2010/main" val="238783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265</Words>
  <Application>Microsoft Office PowerPoint</Application>
  <PresentationFormat>와이드스크린</PresentationFormat>
  <Paragraphs>84</Paragraphs>
  <Slides>28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Times New Roman</vt:lpstr>
      <vt:lpstr>Office 테마</vt:lpstr>
      <vt:lpstr>s/w 프로젝트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s/w 프로젝트 </dc:title>
  <dc:creator>user</dc:creator>
  <cp:lastModifiedBy>user</cp:lastModifiedBy>
  <cp:revision>34</cp:revision>
  <dcterms:created xsi:type="dcterms:W3CDTF">2019-09-24T09:42:59Z</dcterms:created>
  <dcterms:modified xsi:type="dcterms:W3CDTF">2019-09-25T03:10:13Z</dcterms:modified>
</cp:coreProperties>
</file>